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0160000" cy="7621588"/>
  <p:notesSz cx="7099300" cy="10234613"/>
  <p:defaultTextStyle>
    <a:defPPr>
      <a:defRPr lang="pt-BR"/>
    </a:defPPr>
    <a:lvl1pPr marL="0" algn="l" defTabSz="101608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8041" algn="l" defTabSz="101608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6081" algn="l" defTabSz="101608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4122" algn="l" defTabSz="101608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2163" algn="l" defTabSz="101608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0203" algn="l" defTabSz="101608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48244" algn="l" defTabSz="101608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56284" algn="l" defTabSz="101608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64325" algn="l" defTabSz="101608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98" y="-78"/>
      </p:cViewPr>
      <p:guideLst>
        <p:guide orient="horz" pos="24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0B6D3-CBED-4F5B-A7ED-B32A36624E45}" type="datetimeFigureOut">
              <a:rPr lang="pt-BR" smtClean="0"/>
              <a:t>15/03/16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0E3E-E5A0-49C3-8DE1-9B1812388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969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08000" y="305217"/>
            <a:ext cx="9144000" cy="1270265"/>
          </a:xfrm>
          <a:prstGeom prst="rect">
            <a:avLst/>
          </a:prstGeom>
        </p:spPr>
        <p:txBody>
          <a:bodyPr vert="horz" lIns="101608" tIns="50804" rIns="101608" bIns="50804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8000" y="1778371"/>
            <a:ext cx="9144000" cy="5029896"/>
          </a:xfrm>
          <a:prstGeom prst="rect">
            <a:avLst/>
          </a:prstGeom>
        </p:spPr>
        <p:txBody>
          <a:bodyPr vert="horz" lIns="101608" tIns="50804" rIns="101608" bIns="50804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08000" y="7064084"/>
            <a:ext cx="2370667" cy="405779"/>
          </a:xfrm>
          <a:prstGeom prst="rect">
            <a:avLst/>
          </a:prstGeom>
        </p:spPr>
        <p:txBody>
          <a:bodyPr vert="horz" lIns="101608" tIns="50804" rIns="101608" bIns="5080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0B6D3-CBED-4F5B-A7ED-B32A36624E45}" type="datetimeFigureOut">
              <a:rPr lang="pt-BR" smtClean="0"/>
              <a:t>15/03/16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471334" y="7064084"/>
            <a:ext cx="3217333" cy="405779"/>
          </a:xfrm>
          <a:prstGeom prst="rect">
            <a:avLst/>
          </a:prstGeom>
        </p:spPr>
        <p:txBody>
          <a:bodyPr vert="horz" lIns="101608" tIns="50804" rIns="101608" bIns="5080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281333" y="7064084"/>
            <a:ext cx="2370667" cy="405779"/>
          </a:xfrm>
          <a:prstGeom prst="rect">
            <a:avLst/>
          </a:prstGeom>
        </p:spPr>
        <p:txBody>
          <a:bodyPr vert="horz" lIns="101608" tIns="50804" rIns="101608" bIns="5080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60E3E-E5A0-49C3-8DE1-9B1812388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573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1016081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030" indent="-381030" algn="l" defTabSz="1016081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5566" indent="-317525" algn="l" defTabSz="1016081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0102" indent="-254020" algn="l" defTabSz="1016081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8142" indent="-254020" algn="l" defTabSz="1016081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183" indent="-254020" algn="l" defTabSz="1016081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94224" indent="-254020" algn="l" defTabSz="101608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2264" indent="-254020" algn="l" defTabSz="101608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305" indent="-254020" algn="l" defTabSz="101608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18345" indent="-254020" algn="l" defTabSz="101608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160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041" algn="l" defTabSz="10160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081" algn="l" defTabSz="10160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122" algn="l" defTabSz="10160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2163" algn="l" defTabSz="10160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0203" algn="l" defTabSz="10160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8244" algn="l" defTabSz="10160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6284" algn="l" defTabSz="10160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4325" algn="l" defTabSz="10160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762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7"/>
    </mc:Choice>
    <mc:Fallback xmlns="">
      <p:transition spd="slow" advTm="241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762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3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762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83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762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07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762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5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762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5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762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3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762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828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762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64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762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72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762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1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762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0681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762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390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762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3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762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80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762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0449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Personalizar</PresentationFormat>
  <Paragraphs>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 Ylcleia Cardoso Batista</dc:creator>
  <cp:lastModifiedBy>Sindborpr</cp:lastModifiedBy>
  <cp:revision>2</cp:revision>
  <dcterms:created xsi:type="dcterms:W3CDTF">2016-02-04T13:06:09Z</dcterms:created>
  <dcterms:modified xsi:type="dcterms:W3CDTF">2016-03-15T17:53:25Z</dcterms:modified>
</cp:coreProperties>
</file>